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691" y="-9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Snyder" userId="d301a6f308170513" providerId="LiveId" clId="{B81F77D5-2763-4CFA-BA2F-10ADFD9C68F2}"/>
    <pc:docChg chg="modSld">
      <pc:chgData name="Andrea Snyder" userId="d301a6f308170513" providerId="LiveId" clId="{B81F77D5-2763-4CFA-BA2F-10ADFD9C68F2}" dt="2023-06-09T14:42:38.473" v="7" actId="20577"/>
      <pc:docMkLst>
        <pc:docMk/>
      </pc:docMkLst>
      <pc:sldChg chg="modSp mod">
        <pc:chgData name="Andrea Snyder" userId="d301a6f308170513" providerId="LiveId" clId="{B81F77D5-2763-4CFA-BA2F-10ADFD9C68F2}" dt="2023-06-09T14:42:38.473" v="7" actId="20577"/>
        <pc:sldMkLst>
          <pc:docMk/>
          <pc:sldMk cId="2390788707" sldId="256"/>
        </pc:sldMkLst>
        <pc:spChg chg="mod">
          <ac:chgData name="Andrea Snyder" userId="d301a6f308170513" providerId="LiveId" clId="{B81F77D5-2763-4CFA-BA2F-10ADFD9C68F2}" dt="2023-06-09T14:42:38.473" v="7" actId="20577"/>
          <ac:spMkLst>
            <pc:docMk/>
            <pc:sldMk cId="2390788707" sldId="256"/>
            <ac:spMk id="2" creationId="{23395AF6-8C89-638F-9822-1AD990B80F6D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shelterapp.leegov.com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shelterapp.leegov.co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50952-A752-4B01-9354-6DC328A05D2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43CF6B0-82E2-454B-BE7F-7D0F33F4E16B}">
      <dgm:prSet/>
      <dgm:spPr/>
      <dgm:t>
        <a:bodyPr/>
        <a:lstStyle/>
        <a:p>
          <a:r>
            <a:rPr lang="en-US"/>
            <a:t>Easiest way is online at </a:t>
          </a:r>
          <a:r>
            <a:rPr lang="en-US">
              <a:hlinkClick xmlns:r="http://schemas.openxmlformats.org/officeDocument/2006/relationships" r:id="rId1"/>
            </a:rPr>
            <a:t>Shelter Application (leegov.com)</a:t>
          </a:r>
          <a:endParaRPr lang="en-US"/>
        </a:p>
      </dgm:t>
    </dgm:pt>
    <dgm:pt modelId="{48847408-ED15-488B-9DAD-0965D8F4475C}" type="parTrans" cxnId="{16758047-D0A5-470C-89C0-E6A3E6EBA21F}">
      <dgm:prSet/>
      <dgm:spPr/>
      <dgm:t>
        <a:bodyPr/>
        <a:lstStyle/>
        <a:p>
          <a:endParaRPr lang="en-US"/>
        </a:p>
      </dgm:t>
    </dgm:pt>
    <dgm:pt modelId="{27594085-6947-453F-B2AB-97E1B51EF56E}" type="sibTrans" cxnId="{16758047-D0A5-470C-89C0-E6A3E6EBA21F}">
      <dgm:prSet/>
      <dgm:spPr/>
      <dgm:t>
        <a:bodyPr/>
        <a:lstStyle/>
        <a:p>
          <a:endParaRPr lang="en-US"/>
        </a:p>
      </dgm:t>
    </dgm:pt>
    <dgm:pt modelId="{0503E63C-36C8-47ED-A95A-C79550836514}">
      <dgm:prSet/>
      <dgm:spPr/>
      <dgm:t>
        <a:bodyPr/>
        <a:lstStyle/>
        <a:p>
          <a:r>
            <a:rPr lang="en-US"/>
            <a:t>Register yourself, a family member or a caregiver can register you</a:t>
          </a:r>
        </a:p>
      </dgm:t>
    </dgm:pt>
    <dgm:pt modelId="{61B2A2D8-7BE6-4626-BCAA-9DDD05679226}" type="parTrans" cxnId="{EEB67033-CA2B-4744-ABAC-DA735AF50BBE}">
      <dgm:prSet/>
      <dgm:spPr/>
      <dgm:t>
        <a:bodyPr/>
        <a:lstStyle/>
        <a:p>
          <a:endParaRPr lang="en-US"/>
        </a:p>
      </dgm:t>
    </dgm:pt>
    <dgm:pt modelId="{2D2693A1-F350-4A8C-9DFF-C5D0E2756B86}" type="sibTrans" cxnId="{EEB67033-CA2B-4744-ABAC-DA735AF50BBE}">
      <dgm:prSet/>
      <dgm:spPr/>
      <dgm:t>
        <a:bodyPr/>
        <a:lstStyle/>
        <a:p>
          <a:endParaRPr lang="en-US"/>
        </a:p>
      </dgm:t>
    </dgm:pt>
    <dgm:pt modelId="{77A38402-F992-4934-86C2-581E97962904}">
      <dgm:prSet/>
      <dgm:spPr/>
      <dgm:t>
        <a:bodyPr/>
        <a:lstStyle/>
        <a:p>
          <a:r>
            <a:rPr lang="en-US"/>
            <a:t>You can also get an application by calling Lee County Emergency Management </a:t>
          </a:r>
          <a:r>
            <a:rPr lang="en-US" b="1"/>
            <a:t>239-533-0640</a:t>
          </a:r>
          <a:endParaRPr lang="en-US"/>
        </a:p>
      </dgm:t>
    </dgm:pt>
    <dgm:pt modelId="{7C6C3D42-E3B8-40B8-A571-FE414C0E18A2}" type="parTrans" cxnId="{F860611A-0B94-41D5-96D7-41C44D1C81B0}">
      <dgm:prSet/>
      <dgm:spPr/>
      <dgm:t>
        <a:bodyPr/>
        <a:lstStyle/>
        <a:p>
          <a:endParaRPr lang="en-US"/>
        </a:p>
      </dgm:t>
    </dgm:pt>
    <dgm:pt modelId="{0FA6C878-852B-4B47-8FC6-5ECBDDAC3491}" type="sibTrans" cxnId="{F860611A-0B94-41D5-96D7-41C44D1C81B0}">
      <dgm:prSet/>
      <dgm:spPr/>
      <dgm:t>
        <a:bodyPr/>
        <a:lstStyle/>
        <a:p>
          <a:endParaRPr lang="en-US"/>
        </a:p>
      </dgm:t>
    </dgm:pt>
    <dgm:pt modelId="{520C4133-EB9E-4DE5-9FD3-5AE3AA02E39C}">
      <dgm:prSet/>
      <dgm:spPr/>
      <dgm:t>
        <a:bodyPr/>
        <a:lstStyle/>
        <a:p>
          <a:r>
            <a:rPr lang="en-US"/>
            <a:t>MEDICAL INFORMATION and APPLICATION MUST BE UPDATED YEARLY</a:t>
          </a:r>
        </a:p>
      </dgm:t>
    </dgm:pt>
    <dgm:pt modelId="{F6C485D2-8895-4990-A2D6-EDE3BD4834FB}" type="parTrans" cxnId="{6942AFCC-CA68-480A-AC93-BEEA099C54CB}">
      <dgm:prSet/>
      <dgm:spPr/>
      <dgm:t>
        <a:bodyPr/>
        <a:lstStyle/>
        <a:p>
          <a:endParaRPr lang="en-US"/>
        </a:p>
      </dgm:t>
    </dgm:pt>
    <dgm:pt modelId="{01675CE0-B3A2-4FE9-9F27-D1240BDD907A}" type="sibTrans" cxnId="{6942AFCC-CA68-480A-AC93-BEEA099C54CB}">
      <dgm:prSet/>
      <dgm:spPr/>
      <dgm:t>
        <a:bodyPr/>
        <a:lstStyle/>
        <a:p>
          <a:endParaRPr lang="en-US"/>
        </a:p>
      </dgm:t>
    </dgm:pt>
    <dgm:pt modelId="{35C7E1C4-898B-49CD-BBCB-BB150AD24FAF}">
      <dgm:prSet/>
      <dgm:spPr/>
      <dgm:t>
        <a:bodyPr/>
        <a:lstStyle/>
        <a:p>
          <a:r>
            <a:rPr lang="en-US"/>
            <a:t>REGISTER EARLY – Registrations will not be taken once Lee County enters a 5 day hurricane forecast cone</a:t>
          </a:r>
        </a:p>
      </dgm:t>
    </dgm:pt>
    <dgm:pt modelId="{FDF281B6-E6B7-4701-87E4-002D4F172F4B}" type="parTrans" cxnId="{02389135-83AF-47FF-AA0F-4DBE322D0B5B}">
      <dgm:prSet/>
      <dgm:spPr/>
      <dgm:t>
        <a:bodyPr/>
        <a:lstStyle/>
        <a:p>
          <a:endParaRPr lang="en-US"/>
        </a:p>
      </dgm:t>
    </dgm:pt>
    <dgm:pt modelId="{47A0C2E2-DCE7-4765-819C-D7598D297F6D}" type="sibTrans" cxnId="{02389135-83AF-47FF-AA0F-4DBE322D0B5B}">
      <dgm:prSet/>
      <dgm:spPr/>
      <dgm:t>
        <a:bodyPr/>
        <a:lstStyle/>
        <a:p>
          <a:endParaRPr lang="en-US"/>
        </a:p>
      </dgm:t>
    </dgm:pt>
    <dgm:pt modelId="{AB996B1F-3C5F-432A-AA05-CB00578AB325}" type="pres">
      <dgm:prSet presAssocID="{1C750952-A752-4B01-9354-6DC328A05D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918979-2E9C-4ED6-A226-BE559FAC3E6F}" type="pres">
      <dgm:prSet presAssocID="{F43CF6B0-82E2-454B-BE7F-7D0F33F4E16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606AAC-F0FC-4E0A-B429-2B8B2A649601}" type="pres">
      <dgm:prSet presAssocID="{27594085-6947-453F-B2AB-97E1B51EF56E}" presName="spacer" presStyleCnt="0"/>
      <dgm:spPr/>
    </dgm:pt>
    <dgm:pt modelId="{26CF7DB9-B769-4D85-9B9C-421ED688A201}" type="pres">
      <dgm:prSet presAssocID="{0503E63C-36C8-47ED-A95A-C7955083651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CF719-875B-4E78-9492-1218D2469703}" type="pres">
      <dgm:prSet presAssocID="{2D2693A1-F350-4A8C-9DFF-C5D0E2756B86}" presName="spacer" presStyleCnt="0"/>
      <dgm:spPr/>
    </dgm:pt>
    <dgm:pt modelId="{ADE58662-3F48-4F78-8F01-D79D05B452B0}" type="pres">
      <dgm:prSet presAssocID="{77A38402-F992-4934-86C2-581E9796290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CB1CE5-C6B6-4512-A4A2-69392143C16C}" type="pres">
      <dgm:prSet presAssocID="{0FA6C878-852B-4B47-8FC6-5ECBDDAC3491}" presName="spacer" presStyleCnt="0"/>
      <dgm:spPr/>
    </dgm:pt>
    <dgm:pt modelId="{71F7A4BC-DA0E-4860-AE44-AAA3A8772E95}" type="pres">
      <dgm:prSet presAssocID="{520C4133-EB9E-4DE5-9FD3-5AE3AA02E39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811770-C0D5-4B19-84EB-1595B09FC972}" type="pres">
      <dgm:prSet presAssocID="{01675CE0-B3A2-4FE9-9F27-D1240BDD907A}" presName="spacer" presStyleCnt="0"/>
      <dgm:spPr/>
    </dgm:pt>
    <dgm:pt modelId="{F8359CA5-8ABC-46E7-9718-711781DA9585}" type="pres">
      <dgm:prSet presAssocID="{35C7E1C4-898B-49CD-BBCB-BB150AD24FA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ECC59F-66FC-4C65-8BB0-69B6CC366820}" type="presOf" srcId="{0503E63C-36C8-47ED-A95A-C79550836514}" destId="{26CF7DB9-B769-4D85-9B9C-421ED688A201}" srcOrd="0" destOrd="0" presId="urn:microsoft.com/office/officeart/2005/8/layout/vList2"/>
    <dgm:cxn modelId="{78AC96AC-E6D8-4956-B198-B73D83F52C2D}" type="presOf" srcId="{520C4133-EB9E-4DE5-9FD3-5AE3AA02E39C}" destId="{71F7A4BC-DA0E-4860-AE44-AAA3A8772E95}" srcOrd="0" destOrd="0" presId="urn:microsoft.com/office/officeart/2005/8/layout/vList2"/>
    <dgm:cxn modelId="{16758047-D0A5-470C-89C0-E6A3E6EBA21F}" srcId="{1C750952-A752-4B01-9354-6DC328A05D20}" destId="{F43CF6B0-82E2-454B-BE7F-7D0F33F4E16B}" srcOrd="0" destOrd="0" parTransId="{48847408-ED15-488B-9DAD-0965D8F4475C}" sibTransId="{27594085-6947-453F-B2AB-97E1B51EF56E}"/>
    <dgm:cxn modelId="{EEB67033-CA2B-4744-ABAC-DA735AF50BBE}" srcId="{1C750952-A752-4B01-9354-6DC328A05D20}" destId="{0503E63C-36C8-47ED-A95A-C79550836514}" srcOrd="1" destOrd="0" parTransId="{61B2A2D8-7BE6-4626-BCAA-9DDD05679226}" sibTransId="{2D2693A1-F350-4A8C-9DFF-C5D0E2756B86}"/>
    <dgm:cxn modelId="{F860611A-0B94-41D5-96D7-41C44D1C81B0}" srcId="{1C750952-A752-4B01-9354-6DC328A05D20}" destId="{77A38402-F992-4934-86C2-581E97962904}" srcOrd="2" destOrd="0" parTransId="{7C6C3D42-E3B8-40B8-A571-FE414C0E18A2}" sibTransId="{0FA6C878-852B-4B47-8FC6-5ECBDDAC3491}"/>
    <dgm:cxn modelId="{02389135-83AF-47FF-AA0F-4DBE322D0B5B}" srcId="{1C750952-A752-4B01-9354-6DC328A05D20}" destId="{35C7E1C4-898B-49CD-BBCB-BB150AD24FAF}" srcOrd="4" destOrd="0" parTransId="{FDF281B6-E6B7-4701-87E4-002D4F172F4B}" sibTransId="{47A0C2E2-DCE7-4765-819C-D7598D297F6D}"/>
    <dgm:cxn modelId="{160D23D1-CDC7-4448-9F0D-CF8CC82EBC7A}" type="presOf" srcId="{35C7E1C4-898B-49CD-BBCB-BB150AD24FAF}" destId="{F8359CA5-8ABC-46E7-9718-711781DA9585}" srcOrd="0" destOrd="0" presId="urn:microsoft.com/office/officeart/2005/8/layout/vList2"/>
    <dgm:cxn modelId="{B91CA7C8-BE30-4449-AA53-41428D14A905}" type="presOf" srcId="{1C750952-A752-4B01-9354-6DC328A05D20}" destId="{AB996B1F-3C5F-432A-AA05-CB00578AB325}" srcOrd="0" destOrd="0" presId="urn:microsoft.com/office/officeart/2005/8/layout/vList2"/>
    <dgm:cxn modelId="{3C645DA0-02F8-4C54-9316-C603FB4B1B8A}" type="presOf" srcId="{F43CF6B0-82E2-454B-BE7F-7D0F33F4E16B}" destId="{74918979-2E9C-4ED6-A226-BE559FAC3E6F}" srcOrd="0" destOrd="0" presId="urn:microsoft.com/office/officeart/2005/8/layout/vList2"/>
    <dgm:cxn modelId="{B82A1DAC-F655-4CE8-84B1-96B1BE6D022F}" type="presOf" srcId="{77A38402-F992-4934-86C2-581E97962904}" destId="{ADE58662-3F48-4F78-8F01-D79D05B452B0}" srcOrd="0" destOrd="0" presId="urn:microsoft.com/office/officeart/2005/8/layout/vList2"/>
    <dgm:cxn modelId="{6942AFCC-CA68-480A-AC93-BEEA099C54CB}" srcId="{1C750952-A752-4B01-9354-6DC328A05D20}" destId="{520C4133-EB9E-4DE5-9FD3-5AE3AA02E39C}" srcOrd="3" destOrd="0" parTransId="{F6C485D2-8895-4990-A2D6-EDE3BD4834FB}" sibTransId="{01675CE0-B3A2-4FE9-9F27-D1240BDD907A}"/>
    <dgm:cxn modelId="{4124BE9C-CD4F-46F4-AC6E-FE0B8E9DDD04}" type="presParOf" srcId="{AB996B1F-3C5F-432A-AA05-CB00578AB325}" destId="{74918979-2E9C-4ED6-A226-BE559FAC3E6F}" srcOrd="0" destOrd="0" presId="urn:microsoft.com/office/officeart/2005/8/layout/vList2"/>
    <dgm:cxn modelId="{D08D0008-3668-4CF6-8635-1B473C32C979}" type="presParOf" srcId="{AB996B1F-3C5F-432A-AA05-CB00578AB325}" destId="{A1606AAC-F0FC-4E0A-B429-2B8B2A649601}" srcOrd="1" destOrd="0" presId="urn:microsoft.com/office/officeart/2005/8/layout/vList2"/>
    <dgm:cxn modelId="{64887E07-95FB-4157-BD1E-B8F401DF0DCC}" type="presParOf" srcId="{AB996B1F-3C5F-432A-AA05-CB00578AB325}" destId="{26CF7DB9-B769-4D85-9B9C-421ED688A201}" srcOrd="2" destOrd="0" presId="urn:microsoft.com/office/officeart/2005/8/layout/vList2"/>
    <dgm:cxn modelId="{B76AFAE7-77CF-4C7B-8BEE-EFAF3686C481}" type="presParOf" srcId="{AB996B1F-3C5F-432A-AA05-CB00578AB325}" destId="{5ADCF719-875B-4E78-9492-1218D2469703}" srcOrd="3" destOrd="0" presId="urn:microsoft.com/office/officeart/2005/8/layout/vList2"/>
    <dgm:cxn modelId="{885B71C0-2427-4007-B45D-94F95858AA2E}" type="presParOf" srcId="{AB996B1F-3C5F-432A-AA05-CB00578AB325}" destId="{ADE58662-3F48-4F78-8F01-D79D05B452B0}" srcOrd="4" destOrd="0" presId="urn:microsoft.com/office/officeart/2005/8/layout/vList2"/>
    <dgm:cxn modelId="{91D9AE97-E35C-4E2F-8A17-56B58BF7D627}" type="presParOf" srcId="{AB996B1F-3C5F-432A-AA05-CB00578AB325}" destId="{9CCB1CE5-C6B6-4512-A4A2-69392143C16C}" srcOrd="5" destOrd="0" presId="urn:microsoft.com/office/officeart/2005/8/layout/vList2"/>
    <dgm:cxn modelId="{FA66A454-8F45-43D9-BC13-993445AB7A1F}" type="presParOf" srcId="{AB996B1F-3C5F-432A-AA05-CB00578AB325}" destId="{71F7A4BC-DA0E-4860-AE44-AAA3A8772E95}" srcOrd="6" destOrd="0" presId="urn:microsoft.com/office/officeart/2005/8/layout/vList2"/>
    <dgm:cxn modelId="{C8F0BF30-35C2-496B-87E3-F0C7756C9705}" type="presParOf" srcId="{AB996B1F-3C5F-432A-AA05-CB00578AB325}" destId="{A9811770-C0D5-4B19-84EB-1595B09FC972}" srcOrd="7" destOrd="0" presId="urn:microsoft.com/office/officeart/2005/8/layout/vList2"/>
    <dgm:cxn modelId="{4ACB4A95-06F2-451E-900F-958A7020F947}" type="presParOf" srcId="{AB996B1F-3C5F-432A-AA05-CB00578AB325}" destId="{F8359CA5-8ABC-46E7-9718-711781DA958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025CAA-593A-458F-A310-46F0A32D7FF4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778DEC71-5A09-45C3-B9D7-33C52C431940}">
      <dgm:prSet/>
      <dgm:spPr/>
      <dgm:t>
        <a:bodyPr/>
        <a:lstStyle/>
        <a:p>
          <a:r>
            <a:rPr lang="en-US"/>
            <a:t>REGISTER with the Special Needs Medical Program </a:t>
          </a:r>
          <a:r>
            <a:rPr lang="en-US" b="1"/>
            <a:t>EARLY</a:t>
          </a:r>
          <a:endParaRPr lang="en-US"/>
        </a:p>
      </dgm:t>
    </dgm:pt>
    <dgm:pt modelId="{C1FE1775-51CF-4249-8B2D-B7E31D7C5360}" type="parTrans" cxnId="{AE1AD425-96B6-4044-AE99-FBC2BE4E0105}">
      <dgm:prSet/>
      <dgm:spPr/>
      <dgm:t>
        <a:bodyPr/>
        <a:lstStyle/>
        <a:p>
          <a:endParaRPr lang="en-US"/>
        </a:p>
      </dgm:t>
    </dgm:pt>
    <dgm:pt modelId="{9C0FD85F-7171-46BF-9003-245ABF2E20AF}" type="sibTrans" cxnId="{AE1AD425-96B6-4044-AE99-FBC2BE4E0105}">
      <dgm:prSet/>
      <dgm:spPr/>
      <dgm:t>
        <a:bodyPr/>
        <a:lstStyle/>
        <a:p>
          <a:endParaRPr lang="en-US"/>
        </a:p>
      </dgm:t>
    </dgm:pt>
    <dgm:pt modelId="{F5104DEA-9796-4B26-96E7-18A06DFC0D5B}">
      <dgm:prSet/>
      <dgm:spPr/>
      <dgm:t>
        <a:bodyPr/>
        <a:lstStyle/>
        <a:p>
          <a:r>
            <a:rPr lang="en-US"/>
            <a:t>Have your GO-KIT packed and ready </a:t>
          </a:r>
        </a:p>
      </dgm:t>
    </dgm:pt>
    <dgm:pt modelId="{67908BCA-3747-4752-AF53-BAD55B179136}" type="parTrans" cxnId="{BABA5009-726A-49D3-94E7-DAADC971E014}">
      <dgm:prSet/>
      <dgm:spPr/>
      <dgm:t>
        <a:bodyPr/>
        <a:lstStyle/>
        <a:p>
          <a:endParaRPr lang="en-US"/>
        </a:p>
      </dgm:t>
    </dgm:pt>
    <dgm:pt modelId="{4E0BC7D3-AD98-4BBC-9013-0B9E6EB4F69C}" type="sibTrans" cxnId="{BABA5009-726A-49D3-94E7-DAADC971E014}">
      <dgm:prSet/>
      <dgm:spPr/>
      <dgm:t>
        <a:bodyPr/>
        <a:lstStyle/>
        <a:p>
          <a:endParaRPr lang="en-US"/>
        </a:p>
      </dgm:t>
    </dgm:pt>
    <dgm:pt modelId="{352207BB-4152-4B22-982E-22ABFAC12C17}">
      <dgm:prSet/>
      <dgm:spPr/>
      <dgm:t>
        <a:bodyPr/>
        <a:lstStyle/>
        <a:p>
          <a:r>
            <a:rPr lang="en-US"/>
            <a:t>Make arrangements to have your caretaker or friend to accompany you</a:t>
          </a:r>
        </a:p>
      </dgm:t>
    </dgm:pt>
    <dgm:pt modelId="{CBF2CC8E-9E37-4C3A-90CC-22C64194314E}" type="parTrans" cxnId="{AE707161-68BA-4E87-BE47-AE8D3F3AFD39}">
      <dgm:prSet/>
      <dgm:spPr/>
      <dgm:t>
        <a:bodyPr/>
        <a:lstStyle/>
        <a:p>
          <a:endParaRPr lang="en-US"/>
        </a:p>
      </dgm:t>
    </dgm:pt>
    <dgm:pt modelId="{DA6C274C-DF82-4832-A083-6EDEF8717F90}" type="sibTrans" cxnId="{AE707161-68BA-4E87-BE47-AE8D3F3AFD39}">
      <dgm:prSet/>
      <dgm:spPr/>
      <dgm:t>
        <a:bodyPr/>
        <a:lstStyle/>
        <a:p>
          <a:endParaRPr lang="en-US"/>
        </a:p>
      </dgm:t>
    </dgm:pt>
    <dgm:pt modelId="{8E2228CE-23C8-4723-8628-F1664987D67D}">
      <dgm:prSet/>
      <dgm:spPr/>
      <dgm:t>
        <a:bodyPr/>
        <a:lstStyle/>
        <a:p>
          <a:r>
            <a:rPr lang="en-US" b="1"/>
            <a:t>DON’T DELAY – REGISTER TODAY!</a:t>
          </a:r>
          <a:endParaRPr lang="en-US"/>
        </a:p>
      </dgm:t>
    </dgm:pt>
    <dgm:pt modelId="{796F0EAB-B48C-44A6-9170-68C825F7C0A1}" type="parTrans" cxnId="{13CB2C3D-B726-48FA-A48F-742F7EABBB82}">
      <dgm:prSet/>
      <dgm:spPr/>
      <dgm:t>
        <a:bodyPr/>
        <a:lstStyle/>
        <a:p>
          <a:endParaRPr lang="en-US"/>
        </a:p>
      </dgm:t>
    </dgm:pt>
    <dgm:pt modelId="{D7F223F8-01A1-4F2F-B464-34006F6D0630}" type="sibTrans" cxnId="{13CB2C3D-B726-48FA-A48F-742F7EABBB82}">
      <dgm:prSet/>
      <dgm:spPr/>
      <dgm:t>
        <a:bodyPr/>
        <a:lstStyle/>
        <a:p>
          <a:endParaRPr lang="en-US"/>
        </a:p>
      </dgm:t>
    </dgm:pt>
    <dgm:pt modelId="{CB3399C2-3C8C-4387-BB79-F16427C39370}">
      <dgm:prSet/>
      <dgm:spPr/>
      <dgm:t>
        <a:bodyPr/>
        <a:lstStyle/>
        <a:p>
          <a:r>
            <a:rPr lang="en-US"/>
            <a:t>For help completing the online application call</a:t>
          </a:r>
        </a:p>
      </dgm:t>
    </dgm:pt>
    <dgm:pt modelId="{E62202A9-5777-4367-B3DA-B0EA661410BC}" type="parTrans" cxnId="{9C6E3CB3-040A-4339-954A-297A764ACF60}">
      <dgm:prSet/>
      <dgm:spPr/>
      <dgm:t>
        <a:bodyPr/>
        <a:lstStyle/>
        <a:p>
          <a:endParaRPr lang="en-US"/>
        </a:p>
      </dgm:t>
    </dgm:pt>
    <dgm:pt modelId="{B2E46AA2-C8EA-4F3A-A2DE-2EB54ACC4447}" type="sibTrans" cxnId="{9C6E3CB3-040A-4339-954A-297A764ACF60}">
      <dgm:prSet/>
      <dgm:spPr/>
      <dgm:t>
        <a:bodyPr/>
        <a:lstStyle/>
        <a:p>
          <a:endParaRPr lang="en-US"/>
        </a:p>
      </dgm:t>
    </dgm:pt>
    <dgm:pt modelId="{E5B2F178-21BB-4C75-8ED3-749B0C3CF887}">
      <dgm:prSet/>
      <dgm:spPr/>
      <dgm:t>
        <a:bodyPr/>
        <a:lstStyle/>
        <a:p>
          <a:r>
            <a:rPr lang="en-US"/>
            <a:t>Andrea Snyder  239-789-8384   </a:t>
          </a:r>
        </a:p>
      </dgm:t>
    </dgm:pt>
    <dgm:pt modelId="{8F80F13B-8B05-409B-8C8F-FEF297BC379C}" type="parTrans" cxnId="{17EF293C-D9FB-4261-800C-1EA84A6E050E}">
      <dgm:prSet/>
      <dgm:spPr/>
      <dgm:t>
        <a:bodyPr/>
        <a:lstStyle/>
        <a:p>
          <a:endParaRPr lang="en-US"/>
        </a:p>
      </dgm:t>
    </dgm:pt>
    <dgm:pt modelId="{5853015B-A11A-4D11-BAF4-F92A4CBF143B}" type="sibTrans" cxnId="{17EF293C-D9FB-4261-800C-1EA84A6E050E}">
      <dgm:prSet/>
      <dgm:spPr/>
      <dgm:t>
        <a:bodyPr/>
        <a:lstStyle/>
        <a:p>
          <a:endParaRPr lang="en-US"/>
        </a:p>
      </dgm:t>
    </dgm:pt>
    <dgm:pt modelId="{4CB5DD90-0BCA-4F24-AF7F-196BCF0FC834}">
      <dgm:prSet/>
      <dgm:spPr/>
      <dgm:t>
        <a:bodyPr/>
        <a:lstStyle/>
        <a:p>
          <a:r>
            <a:rPr lang="en-US"/>
            <a:t>Barbara Werner-Lubich  410-409-5874</a:t>
          </a:r>
        </a:p>
      </dgm:t>
    </dgm:pt>
    <dgm:pt modelId="{6D245193-01E8-492C-B720-3573537D6741}" type="parTrans" cxnId="{A9AEB51A-235B-4AAC-918C-3D12507FA961}">
      <dgm:prSet/>
      <dgm:spPr/>
      <dgm:t>
        <a:bodyPr/>
        <a:lstStyle/>
        <a:p>
          <a:endParaRPr lang="en-US"/>
        </a:p>
      </dgm:t>
    </dgm:pt>
    <dgm:pt modelId="{BDE35A08-66FF-4AF4-A4EC-B060ACA19E2E}" type="sibTrans" cxnId="{A9AEB51A-235B-4AAC-918C-3D12507FA961}">
      <dgm:prSet/>
      <dgm:spPr/>
      <dgm:t>
        <a:bodyPr/>
        <a:lstStyle/>
        <a:p>
          <a:endParaRPr lang="en-US"/>
        </a:p>
      </dgm:t>
    </dgm:pt>
    <dgm:pt modelId="{CAF1E720-8C8A-4F59-8768-A7AC9B2F23C5}">
      <dgm:prSet/>
      <dgm:spPr/>
      <dgm:t>
        <a:bodyPr/>
        <a:lstStyle/>
        <a:p>
          <a:r>
            <a:rPr lang="en-US"/>
            <a:t>For help completing the paper application call </a:t>
          </a:r>
        </a:p>
      </dgm:t>
    </dgm:pt>
    <dgm:pt modelId="{E35FED92-5DD3-495B-B712-D6F3821F8E33}" type="parTrans" cxnId="{15206ECC-B4CD-4307-AE64-9D50DEC23033}">
      <dgm:prSet/>
      <dgm:spPr/>
      <dgm:t>
        <a:bodyPr/>
        <a:lstStyle/>
        <a:p>
          <a:endParaRPr lang="en-US"/>
        </a:p>
      </dgm:t>
    </dgm:pt>
    <dgm:pt modelId="{1BD14DA5-8B27-4524-ACE0-6480A04C6622}" type="sibTrans" cxnId="{15206ECC-B4CD-4307-AE64-9D50DEC23033}">
      <dgm:prSet/>
      <dgm:spPr/>
      <dgm:t>
        <a:bodyPr/>
        <a:lstStyle/>
        <a:p>
          <a:endParaRPr lang="en-US"/>
        </a:p>
      </dgm:t>
    </dgm:pt>
    <dgm:pt modelId="{765D0779-0277-45BE-85EB-108DEB58CE06}">
      <dgm:prSet/>
      <dgm:spPr/>
      <dgm:t>
        <a:bodyPr/>
        <a:lstStyle/>
        <a:p>
          <a:r>
            <a:rPr lang="en-US"/>
            <a:t>Nancy Schoeppner 239-599-4717</a:t>
          </a:r>
        </a:p>
      </dgm:t>
    </dgm:pt>
    <dgm:pt modelId="{3C133784-35BA-4FF4-8F0F-7BB71B122293}" type="parTrans" cxnId="{E1364B99-0B26-44F6-A439-AA1D92E016DC}">
      <dgm:prSet/>
      <dgm:spPr/>
      <dgm:t>
        <a:bodyPr/>
        <a:lstStyle/>
        <a:p>
          <a:endParaRPr lang="en-US"/>
        </a:p>
      </dgm:t>
    </dgm:pt>
    <dgm:pt modelId="{B7E6F60A-AE3C-44BF-A360-F6D6331C3A02}" type="sibTrans" cxnId="{E1364B99-0B26-44F6-A439-AA1D92E016DC}">
      <dgm:prSet/>
      <dgm:spPr/>
      <dgm:t>
        <a:bodyPr/>
        <a:lstStyle/>
        <a:p>
          <a:endParaRPr lang="en-US"/>
        </a:p>
      </dgm:t>
    </dgm:pt>
    <dgm:pt modelId="{ACA3353C-60D5-495A-BB1B-59ED4B6B5CDE}" type="pres">
      <dgm:prSet presAssocID="{B2025CAA-593A-458F-A310-46F0A32D7FF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7981E4-BE3F-4634-9FEC-B3DFE1B56CC9}" type="pres">
      <dgm:prSet presAssocID="{778DEC71-5A09-45C3-B9D7-33C52C43194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B8843-6A92-4FF6-B4E4-83844A1D0625}" type="pres">
      <dgm:prSet presAssocID="{9C0FD85F-7171-46BF-9003-245ABF2E20AF}" presName="sibTrans" presStyleCnt="0"/>
      <dgm:spPr/>
    </dgm:pt>
    <dgm:pt modelId="{73CF3454-816A-4542-9B4C-956B85120C0C}" type="pres">
      <dgm:prSet presAssocID="{F5104DEA-9796-4B26-96E7-18A06DFC0D5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966EB8-E999-478D-A13F-91DA4B0E7B1A}" type="pres">
      <dgm:prSet presAssocID="{4E0BC7D3-AD98-4BBC-9013-0B9E6EB4F69C}" presName="sibTrans" presStyleCnt="0"/>
      <dgm:spPr/>
    </dgm:pt>
    <dgm:pt modelId="{C76126E7-8E8E-4A32-B58C-1B09AB01183C}" type="pres">
      <dgm:prSet presAssocID="{352207BB-4152-4B22-982E-22ABFAC12C1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A68A6-5C75-43F1-8D13-D5512E69FD22}" type="pres">
      <dgm:prSet presAssocID="{DA6C274C-DF82-4832-A083-6EDEF8717F90}" presName="sibTrans" presStyleCnt="0"/>
      <dgm:spPr/>
    </dgm:pt>
    <dgm:pt modelId="{E48EFC04-6FCF-49D9-B24B-2DAC03D98881}" type="pres">
      <dgm:prSet presAssocID="{8E2228CE-23C8-4723-8628-F1664987D67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FA7195-80DA-4D96-8DAD-CB5C48B1E50D}" type="pres">
      <dgm:prSet presAssocID="{D7F223F8-01A1-4F2F-B464-34006F6D0630}" presName="sibTrans" presStyleCnt="0"/>
      <dgm:spPr/>
    </dgm:pt>
    <dgm:pt modelId="{C805940E-EA66-48BF-8AF2-7518DEBE320D}" type="pres">
      <dgm:prSet presAssocID="{CB3399C2-3C8C-4387-BB79-F16427C3937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3E6896-4A37-4C19-8890-920E33CCFBDF}" type="pres">
      <dgm:prSet presAssocID="{B2E46AA2-C8EA-4F3A-A2DE-2EB54ACC4447}" presName="sibTrans" presStyleCnt="0"/>
      <dgm:spPr/>
    </dgm:pt>
    <dgm:pt modelId="{282C2986-8394-48EB-8467-C9FFB0BFE253}" type="pres">
      <dgm:prSet presAssocID="{CAF1E720-8C8A-4F59-8768-A7AC9B2F23C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707161-68BA-4E87-BE47-AE8D3F3AFD39}" srcId="{B2025CAA-593A-458F-A310-46F0A32D7FF4}" destId="{352207BB-4152-4B22-982E-22ABFAC12C17}" srcOrd="2" destOrd="0" parTransId="{CBF2CC8E-9E37-4C3A-90CC-22C64194314E}" sibTransId="{DA6C274C-DF82-4832-A083-6EDEF8717F90}"/>
    <dgm:cxn modelId="{73AD930D-31B8-4885-9A61-FF1EB468E60F}" type="presOf" srcId="{E5B2F178-21BB-4C75-8ED3-749B0C3CF887}" destId="{C805940E-EA66-48BF-8AF2-7518DEBE320D}" srcOrd="0" destOrd="1" presId="urn:microsoft.com/office/officeart/2005/8/layout/default#1"/>
    <dgm:cxn modelId="{15206ECC-B4CD-4307-AE64-9D50DEC23033}" srcId="{B2025CAA-593A-458F-A310-46F0A32D7FF4}" destId="{CAF1E720-8C8A-4F59-8768-A7AC9B2F23C5}" srcOrd="5" destOrd="0" parTransId="{E35FED92-5DD3-495B-B712-D6F3821F8E33}" sibTransId="{1BD14DA5-8B27-4524-ACE0-6480A04C6622}"/>
    <dgm:cxn modelId="{A9AEB51A-235B-4AAC-918C-3D12507FA961}" srcId="{CB3399C2-3C8C-4387-BB79-F16427C39370}" destId="{4CB5DD90-0BCA-4F24-AF7F-196BCF0FC834}" srcOrd="1" destOrd="0" parTransId="{6D245193-01E8-492C-B720-3573537D6741}" sibTransId="{BDE35A08-66FF-4AF4-A4EC-B060ACA19E2E}"/>
    <dgm:cxn modelId="{9C6E3CB3-040A-4339-954A-297A764ACF60}" srcId="{B2025CAA-593A-458F-A310-46F0A32D7FF4}" destId="{CB3399C2-3C8C-4387-BB79-F16427C39370}" srcOrd="4" destOrd="0" parTransId="{E62202A9-5777-4367-B3DA-B0EA661410BC}" sibTransId="{B2E46AA2-C8EA-4F3A-A2DE-2EB54ACC4447}"/>
    <dgm:cxn modelId="{73859758-DB13-446D-9322-F0E35740DA0B}" type="presOf" srcId="{778DEC71-5A09-45C3-B9D7-33C52C431940}" destId="{C87981E4-BE3F-4634-9FEC-B3DFE1B56CC9}" srcOrd="0" destOrd="0" presId="urn:microsoft.com/office/officeart/2005/8/layout/default#1"/>
    <dgm:cxn modelId="{FB0FFD55-E17C-4C94-A9AD-6CE14AC01DD7}" type="presOf" srcId="{352207BB-4152-4B22-982E-22ABFAC12C17}" destId="{C76126E7-8E8E-4A32-B58C-1B09AB01183C}" srcOrd="0" destOrd="0" presId="urn:microsoft.com/office/officeart/2005/8/layout/default#1"/>
    <dgm:cxn modelId="{766E1361-0369-4342-93F8-0C18624EF3A7}" type="presOf" srcId="{8E2228CE-23C8-4723-8628-F1664987D67D}" destId="{E48EFC04-6FCF-49D9-B24B-2DAC03D98881}" srcOrd="0" destOrd="0" presId="urn:microsoft.com/office/officeart/2005/8/layout/default#1"/>
    <dgm:cxn modelId="{17EF293C-D9FB-4261-800C-1EA84A6E050E}" srcId="{CB3399C2-3C8C-4387-BB79-F16427C39370}" destId="{E5B2F178-21BB-4C75-8ED3-749B0C3CF887}" srcOrd="0" destOrd="0" parTransId="{8F80F13B-8B05-409B-8C8F-FEF297BC379C}" sibTransId="{5853015B-A11A-4D11-BAF4-F92A4CBF143B}"/>
    <dgm:cxn modelId="{3D5170EB-93F3-4E7F-BBC3-92495FCEA5F8}" type="presOf" srcId="{765D0779-0277-45BE-85EB-108DEB58CE06}" destId="{282C2986-8394-48EB-8467-C9FFB0BFE253}" srcOrd="0" destOrd="1" presId="urn:microsoft.com/office/officeart/2005/8/layout/default#1"/>
    <dgm:cxn modelId="{3192A6EA-7D2D-4E9E-AF79-37286AEAADB2}" type="presOf" srcId="{4CB5DD90-0BCA-4F24-AF7F-196BCF0FC834}" destId="{C805940E-EA66-48BF-8AF2-7518DEBE320D}" srcOrd="0" destOrd="2" presId="urn:microsoft.com/office/officeart/2005/8/layout/default#1"/>
    <dgm:cxn modelId="{0C9A4DB3-A28D-4892-A6F2-DF9302F94E31}" type="presOf" srcId="{B2025CAA-593A-458F-A310-46F0A32D7FF4}" destId="{ACA3353C-60D5-495A-BB1B-59ED4B6B5CDE}" srcOrd="0" destOrd="0" presId="urn:microsoft.com/office/officeart/2005/8/layout/default#1"/>
    <dgm:cxn modelId="{3C54BD7D-0125-4E51-8BDE-9358CE7D11EB}" type="presOf" srcId="{CAF1E720-8C8A-4F59-8768-A7AC9B2F23C5}" destId="{282C2986-8394-48EB-8467-C9FFB0BFE253}" srcOrd="0" destOrd="0" presId="urn:microsoft.com/office/officeart/2005/8/layout/default#1"/>
    <dgm:cxn modelId="{E1364B99-0B26-44F6-A439-AA1D92E016DC}" srcId="{CAF1E720-8C8A-4F59-8768-A7AC9B2F23C5}" destId="{765D0779-0277-45BE-85EB-108DEB58CE06}" srcOrd="0" destOrd="0" parTransId="{3C133784-35BA-4FF4-8F0F-7BB71B122293}" sibTransId="{B7E6F60A-AE3C-44BF-A360-F6D6331C3A02}"/>
    <dgm:cxn modelId="{13CB2C3D-B726-48FA-A48F-742F7EABBB82}" srcId="{B2025CAA-593A-458F-A310-46F0A32D7FF4}" destId="{8E2228CE-23C8-4723-8628-F1664987D67D}" srcOrd="3" destOrd="0" parTransId="{796F0EAB-B48C-44A6-9170-68C825F7C0A1}" sibTransId="{D7F223F8-01A1-4F2F-B464-34006F6D0630}"/>
    <dgm:cxn modelId="{F8C596A7-4C7F-4D6D-8D5C-64211BBD52FE}" type="presOf" srcId="{F5104DEA-9796-4B26-96E7-18A06DFC0D5B}" destId="{73CF3454-816A-4542-9B4C-956B85120C0C}" srcOrd="0" destOrd="0" presId="urn:microsoft.com/office/officeart/2005/8/layout/default#1"/>
    <dgm:cxn modelId="{29C694A0-5D11-452F-B86B-90F71F080BAB}" type="presOf" srcId="{CB3399C2-3C8C-4387-BB79-F16427C39370}" destId="{C805940E-EA66-48BF-8AF2-7518DEBE320D}" srcOrd="0" destOrd="0" presId="urn:microsoft.com/office/officeart/2005/8/layout/default#1"/>
    <dgm:cxn modelId="{AE1AD425-96B6-4044-AE99-FBC2BE4E0105}" srcId="{B2025CAA-593A-458F-A310-46F0A32D7FF4}" destId="{778DEC71-5A09-45C3-B9D7-33C52C431940}" srcOrd="0" destOrd="0" parTransId="{C1FE1775-51CF-4249-8B2D-B7E31D7C5360}" sibTransId="{9C0FD85F-7171-46BF-9003-245ABF2E20AF}"/>
    <dgm:cxn modelId="{BABA5009-726A-49D3-94E7-DAADC971E014}" srcId="{B2025CAA-593A-458F-A310-46F0A32D7FF4}" destId="{F5104DEA-9796-4B26-96E7-18A06DFC0D5B}" srcOrd="1" destOrd="0" parTransId="{67908BCA-3747-4752-AF53-BAD55B179136}" sibTransId="{4E0BC7D3-AD98-4BBC-9013-0B9E6EB4F69C}"/>
    <dgm:cxn modelId="{3C9F39AD-F77C-4DF0-906E-E652B0614E2A}" type="presParOf" srcId="{ACA3353C-60D5-495A-BB1B-59ED4B6B5CDE}" destId="{C87981E4-BE3F-4634-9FEC-B3DFE1B56CC9}" srcOrd="0" destOrd="0" presId="urn:microsoft.com/office/officeart/2005/8/layout/default#1"/>
    <dgm:cxn modelId="{AE2D7A37-D2EA-4019-904F-F3D53C086970}" type="presParOf" srcId="{ACA3353C-60D5-495A-BB1B-59ED4B6B5CDE}" destId="{FABB8843-6A92-4FF6-B4E4-83844A1D0625}" srcOrd="1" destOrd="0" presId="urn:microsoft.com/office/officeart/2005/8/layout/default#1"/>
    <dgm:cxn modelId="{3655B3AE-1AFA-4EB2-A7FA-09EFD01C7A1F}" type="presParOf" srcId="{ACA3353C-60D5-495A-BB1B-59ED4B6B5CDE}" destId="{73CF3454-816A-4542-9B4C-956B85120C0C}" srcOrd="2" destOrd="0" presId="urn:microsoft.com/office/officeart/2005/8/layout/default#1"/>
    <dgm:cxn modelId="{FC7B16E0-B259-4806-84A0-AD05D3B06FC7}" type="presParOf" srcId="{ACA3353C-60D5-495A-BB1B-59ED4B6B5CDE}" destId="{29966EB8-E999-478D-A13F-91DA4B0E7B1A}" srcOrd="3" destOrd="0" presId="urn:microsoft.com/office/officeart/2005/8/layout/default#1"/>
    <dgm:cxn modelId="{1A0C0975-662B-4769-B838-FB644A480F34}" type="presParOf" srcId="{ACA3353C-60D5-495A-BB1B-59ED4B6B5CDE}" destId="{C76126E7-8E8E-4A32-B58C-1B09AB01183C}" srcOrd="4" destOrd="0" presId="urn:microsoft.com/office/officeart/2005/8/layout/default#1"/>
    <dgm:cxn modelId="{40E5E045-5211-43E9-A2BF-CC3C943B4797}" type="presParOf" srcId="{ACA3353C-60D5-495A-BB1B-59ED4B6B5CDE}" destId="{D16A68A6-5C75-43F1-8D13-D5512E69FD22}" srcOrd="5" destOrd="0" presId="urn:microsoft.com/office/officeart/2005/8/layout/default#1"/>
    <dgm:cxn modelId="{2A46289C-BCC2-4A34-AF51-B984D1CBD3CD}" type="presParOf" srcId="{ACA3353C-60D5-495A-BB1B-59ED4B6B5CDE}" destId="{E48EFC04-6FCF-49D9-B24B-2DAC03D98881}" srcOrd="6" destOrd="0" presId="urn:microsoft.com/office/officeart/2005/8/layout/default#1"/>
    <dgm:cxn modelId="{2E7F276C-15F6-46CF-B9D1-B881BBB6A25E}" type="presParOf" srcId="{ACA3353C-60D5-495A-BB1B-59ED4B6B5CDE}" destId="{B5FA7195-80DA-4D96-8DAD-CB5C48B1E50D}" srcOrd="7" destOrd="0" presId="urn:microsoft.com/office/officeart/2005/8/layout/default#1"/>
    <dgm:cxn modelId="{3603205F-CC7E-4574-AD0C-2D25BFE4690E}" type="presParOf" srcId="{ACA3353C-60D5-495A-BB1B-59ED4B6B5CDE}" destId="{C805940E-EA66-48BF-8AF2-7518DEBE320D}" srcOrd="8" destOrd="0" presId="urn:microsoft.com/office/officeart/2005/8/layout/default#1"/>
    <dgm:cxn modelId="{8643B678-5896-4A9B-82D1-9AAA9E8B2467}" type="presParOf" srcId="{ACA3353C-60D5-495A-BB1B-59ED4B6B5CDE}" destId="{E73E6896-4A37-4C19-8890-920E33CCFBDF}" srcOrd="9" destOrd="0" presId="urn:microsoft.com/office/officeart/2005/8/layout/default#1"/>
    <dgm:cxn modelId="{861C0094-F69C-47A2-A168-67C4870C81B1}" type="presParOf" srcId="{ACA3353C-60D5-495A-BB1B-59ED4B6B5CDE}" destId="{282C2986-8394-48EB-8467-C9FFB0BFE253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918979-2E9C-4ED6-A226-BE559FAC3E6F}">
      <dsp:nvSpPr>
        <dsp:cNvPr id="0" name=""/>
        <dsp:cNvSpPr/>
      </dsp:nvSpPr>
      <dsp:spPr>
        <a:xfrm>
          <a:off x="0" y="307129"/>
          <a:ext cx="6666833" cy="9149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Easiest way is online at </a:t>
          </a:r>
          <a:r>
            <a:rPr lang="en-US" sz="2300" kern="1200">
              <a:hlinkClick xmlns:r="http://schemas.openxmlformats.org/officeDocument/2006/relationships" r:id="rId1"/>
            </a:rPr>
            <a:t>Shelter Application (leegov.com)</a:t>
          </a:r>
          <a:endParaRPr lang="en-US" sz="2300" kern="1200"/>
        </a:p>
      </dsp:txBody>
      <dsp:txXfrm>
        <a:off x="0" y="307129"/>
        <a:ext cx="6666833" cy="914940"/>
      </dsp:txXfrm>
    </dsp:sp>
    <dsp:sp modelId="{26CF7DB9-B769-4D85-9B9C-421ED688A201}">
      <dsp:nvSpPr>
        <dsp:cNvPr id="0" name=""/>
        <dsp:cNvSpPr/>
      </dsp:nvSpPr>
      <dsp:spPr>
        <a:xfrm>
          <a:off x="0" y="1288309"/>
          <a:ext cx="6666833" cy="914940"/>
        </a:xfrm>
        <a:prstGeom prst="round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Register yourself, a family member or a caregiver can register you</a:t>
          </a:r>
        </a:p>
      </dsp:txBody>
      <dsp:txXfrm>
        <a:off x="0" y="1288309"/>
        <a:ext cx="6666833" cy="914940"/>
      </dsp:txXfrm>
    </dsp:sp>
    <dsp:sp modelId="{ADE58662-3F48-4F78-8F01-D79D05B452B0}">
      <dsp:nvSpPr>
        <dsp:cNvPr id="0" name=""/>
        <dsp:cNvSpPr/>
      </dsp:nvSpPr>
      <dsp:spPr>
        <a:xfrm>
          <a:off x="0" y="2269489"/>
          <a:ext cx="6666833" cy="91494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You can also get an application by calling Lee County Emergency Management </a:t>
          </a:r>
          <a:r>
            <a:rPr lang="en-US" sz="2300" b="1" kern="1200"/>
            <a:t>239-533-0640</a:t>
          </a:r>
          <a:endParaRPr lang="en-US" sz="2300" kern="1200"/>
        </a:p>
      </dsp:txBody>
      <dsp:txXfrm>
        <a:off x="0" y="2269489"/>
        <a:ext cx="6666833" cy="914940"/>
      </dsp:txXfrm>
    </dsp:sp>
    <dsp:sp modelId="{71F7A4BC-DA0E-4860-AE44-AAA3A8772E95}">
      <dsp:nvSpPr>
        <dsp:cNvPr id="0" name=""/>
        <dsp:cNvSpPr/>
      </dsp:nvSpPr>
      <dsp:spPr>
        <a:xfrm>
          <a:off x="0" y="3250670"/>
          <a:ext cx="6666833" cy="914940"/>
        </a:xfrm>
        <a:prstGeom prst="round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MEDICAL INFORMATION and APPLICATION MUST BE UPDATED YEARLY</a:t>
          </a:r>
        </a:p>
      </dsp:txBody>
      <dsp:txXfrm>
        <a:off x="0" y="3250670"/>
        <a:ext cx="6666833" cy="914940"/>
      </dsp:txXfrm>
    </dsp:sp>
    <dsp:sp modelId="{F8359CA5-8ABC-46E7-9718-711781DA9585}">
      <dsp:nvSpPr>
        <dsp:cNvPr id="0" name=""/>
        <dsp:cNvSpPr/>
      </dsp:nvSpPr>
      <dsp:spPr>
        <a:xfrm>
          <a:off x="0" y="4231850"/>
          <a:ext cx="6666833" cy="91494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REGISTER EARLY – Registrations will not be taken once Lee County enters a 5 day hurricane forecast cone</a:t>
          </a:r>
        </a:p>
      </dsp:txBody>
      <dsp:txXfrm>
        <a:off x="0" y="4231850"/>
        <a:ext cx="6666833" cy="9149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7981E4-BE3F-4634-9FEC-B3DFE1B56CC9}">
      <dsp:nvSpPr>
        <dsp:cNvPr id="0" name=""/>
        <dsp:cNvSpPr/>
      </dsp:nvSpPr>
      <dsp:spPr>
        <a:xfrm>
          <a:off x="307345" y="1546"/>
          <a:ext cx="3222855" cy="1933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REGISTER with the Special Needs Medical Program </a:t>
          </a:r>
          <a:r>
            <a:rPr lang="en-US" sz="2300" b="1" kern="1200"/>
            <a:t>EARLY</a:t>
          </a:r>
          <a:endParaRPr lang="en-US" sz="2300" kern="1200"/>
        </a:p>
      </dsp:txBody>
      <dsp:txXfrm>
        <a:off x="307345" y="1546"/>
        <a:ext cx="3222855" cy="1933713"/>
      </dsp:txXfrm>
    </dsp:sp>
    <dsp:sp modelId="{73CF3454-816A-4542-9B4C-956B85120C0C}">
      <dsp:nvSpPr>
        <dsp:cNvPr id="0" name=""/>
        <dsp:cNvSpPr/>
      </dsp:nvSpPr>
      <dsp:spPr>
        <a:xfrm>
          <a:off x="3852486" y="1546"/>
          <a:ext cx="3222855" cy="19337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Have your GO-KIT packed and ready </a:t>
          </a:r>
        </a:p>
      </dsp:txBody>
      <dsp:txXfrm>
        <a:off x="3852486" y="1546"/>
        <a:ext cx="3222855" cy="1933713"/>
      </dsp:txXfrm>
    </dsp:sp>
    <dsp:sp modelId="{C76126E7-8E8E-4A32-B58C-1B09AB01183C}">
      <dsp:nvSpPr>
        <dsp:cNvPr id="0" name=""/>
        <dsp:cNvSpPr/>
      </dsp:nvSpPr>
      <dsp:spPr>
        <a:xfrm>
          <a:off x="7397627" y="1546"/>
          <a:ext cx="3222855" cy="19337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Make arrangements to have your caretaker or friend to accompany you</a:t>
          </a:r>
        </a:p>
      </dsp:txBody>
      <dsp:txXfrm>
        <a:off x="7397627" y="1546"/>
        <a:ext cx="3222855" cy="1933713"/>
      </dsp:txXfrm>
    </dsp:sp>
    <dsp:sp modelId="{E48EFC04-6FCF-49D9-B24B-2DAC03D98881}">
      <dsp:nvSpPr>
        <dsp:cNvPr id="0" name=""/>
        <dsp:cNvSpPr/>
      </dsp:nvSpPr>
      <dsp:spPr>
        <a:xfrm>
          <a:off x="307345" y="2257545"/>
          <a:ext cx="3222855" cy="19337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/>
            <a:t>DON’T DELAY – REGISTER TODAY!</a:t>
          </a:r>
          <a:endParaRPr lang="en-US" sz="2300" kern="1200"/>
        </a:p>
      </dsp:txBody>
      <dsp:txXfrm>
        <a:off x="307345" y="2257545"/>
        <a:ext cx="3222855" cy="1933713"/>
      </dsp:txXfrm>
    </dsp:sp>
    <dsp:sp modelId="{C805940E-EA66-48BF-8AF2-7518DEBE320D}">
      <dsp:nvSpPr>
        <dsp:cNvPr id="0" name=""/>
        <dsp:cNvSpPr/>
      </dsp:nvSpPr>
      <dsp:spPr>
        <a:xfrm>
          <a:off x="3852486" y="2257545"/>
          <a:ext cx="3222855" cy="19337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For help completing the online application call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/>
            <a:t>Andrea Snyder  239-789-8384  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/>
            <a:t>Barbara Werner-Lubich  410-409-5874</a:t>
          </a:r>
        </a:p>
      </dsp:txBody>
      <dsp:txXfrm>
        <a:off x="3852486" y="2257545"/>
        <a:ext cx="3222855" cy="1933713"/>
      </dsp:txXfrm>
    </dsp:sp>
    <dsp:sp modelId="{282C2986-8394-48EB-8467-C9FFB0BFE253}">
      <dsp:nvSpPr>
        <dsp:cNvPr id="0" name=""/>
        <dsp:cNvSpPr/>
      </dsp:nvSpPr>
      <dsp:spPr>
        <a:xfrm>
          <a:off x="7397627" y="2257545"/>
          <a:ext cx="3222855" cy="1933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For help completing the paper application call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/>
            <a:t>Nancy Schoeppner 239-599-4717</a:t>
          </a:r>
        </a:p>
      </dsp:txBody>
      <dsp:txXfrm>
        <a:off x="7397627" y="2257545"/>
        <a:ext cx="3222855" cy="1933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06DBCD-ABE0-DCC5-6C4D-6C60E37AD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16F55F6-3847-0A52-CCFC-6D3DFC711A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F59377-38EF-919F-7B1D-713D34CAE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E5E6-5B00-4EC8-9F51-A8D3F601391F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6ED172-99D8-09D0-CDBE-061504095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F69D6B-7C2D-3612-2A34-08C19BC6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A29-DA59-4905-B88D-DDFB59F33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670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CF9CEA-A1C2-E762-395A-E590021C7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15EF746-9337-6527-F7A8-2310C6048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79A714-585C-2762-EC55-CC9234EE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E5E6-5B00-4EC8-9F51-A8D3F601391F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DCA0C0-64EF-1DD1-D1C2-5FF7453F4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BCA47E-FE9B-5B7A-04BF-C746DD01F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A29-DA59-4905-B88D-DDFB59F33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630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999880A-B594-7883-1839-32A21FB8B0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6E18E88-C650-0C3C-5E98-71FD02A21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82B774-9CD8-7EB9-624D-C1BEB8A1E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E5E6-5B00-4EC8-9F51-A8D3F601391F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72D2C8-9B54-5AFA-B849-B7BE402D8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E65E89-ECDB-D9B8-262B-431F9E29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A29-DA59-4905-B88D-DDFB59F33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83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2651E3-848B-E252-E3FE-E3A625B4E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FC17BB-0520-2F5A-1DBB-C990097C9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05D7AE-FB81-0A12-5ED5-7F62FD4CD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E5E6-5B00-4EC8-9F51-A8D3F601391F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ADD9EE-E8FA-DBE2-5E54-165CBD50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80F3DA-E80E-D808-CD54-307B9C120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A29-DA59-4905-B88D-DDFB59F33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079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85A971-7AB9-5A80-BA66-7096ADA0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5F4D65-53EA-85FA-9C16-D4F08D72E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8EA396-D94B-C2FC-8D25-283190B50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E5E6-5B00-4EC8-9F51-A8D3F601391F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DD66B4-0CC5-C338-7333-0E8089F22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B4FDC1-C8A3-66DF-F828-9A8DA152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A29-DA59-4905-B88D-DDFB59F33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3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0CD4DA-9E2A-A1D1-204B-5FF4718E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152AA4-BAEC-8687-20E4-61C3C3736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095FAA7-641A-A05F-4863-72A963FF0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14CFBF-0E50-8B4B-E72D-BEF6BB5B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E5E6-5B00-4EC8-9F51-A8D3F601391F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1987A7D-7824-91A0-06C9-4D5B28E7E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90C739D-5583-99D5-C274-82E8D4CC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A29-DA59-4905-B88D-DDFB59F33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51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E6A806-DAD5-8CCF-7354-DF00C0317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E3017F-ECAD-4394-3F54-B1DCC4DB9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A338EA0-1523-A931-C8BE-E15D29EB1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D0EEE92-80F4-6AA0-1F89-BFDBE9D20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5E2ABD0-2A79-8024-BA58-49AF90DACA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C134DF4-22C6-6515-38B4-7ED4BF0F7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E5E6-5B00-4EC8-9F51-A8D3F601391F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870CA23-5193-C309-8BBB-5D51AB545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115973A-7C8C-6675-80D7-11B83E782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A29-DA59-4905-B88D-DDFB59F33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421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9E91E4-A9CD-3197-D288-C33E9E651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4208503-B2E4-4FAA-1470-29EED88A6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E5E6-5B00-4EC8-9F51-A8D3F601391F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8D332EA-F011-EF06-D1B9-8AD4D4BB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A3C881D-AD5E-4A75-1D4E-460CC611C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A29-DA59-4905-B88D-DDFB59F33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104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E2027D9-CDD5-EA79-97C9-895211C3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E5E6-5B00-4EC8-9F51-A8D3F601391F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DBD1F13-FEEC-78A0-7AA5-92E6FDD2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DE45AA-24EF-A801-1624-D09BF244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A29-DA59-4905-B88D-DDFB59F33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378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19C12F-ACAC-BAD3-0734-9B4D26724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678031-FA17-EA70-57EC-09F0FDD1B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EF7D533-701B-DACE-A837-D7A3BB001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8BA5078-ABE6-36D9-777C-85B9CE765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E5E6-5B00-4EC8-9F51-A8D3F601391F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0DA16A-2CFE-5519-7041-C7525A9A0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F9388A-916A-698B-2EEB-0D89E4E14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A29-DA59-4905-B88D-DDFB59F33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961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94F626-A1A2-0723-244C-CE9E7CDDC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DEA2814-AFF3-C47E-6080-D2DF238889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3A15BF-BA0A-90BD-016C-E0C1D544E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BC2A20-31CF-60A5-D8D7-5BD8A8E40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E5E6-5B00-4EC8-9F51-A8D3F601391F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A0A330E-EE0F-5F9A-6D0B-97CCD65E1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E4FF87-8526-D753-BB7F-0F3F9E1EA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A29-DA59-4905-B88D-DDFB59F33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1260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E60521D-1739-30BD-CFE7-4FC8C0AFC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1F5D48-E5B1-4E32-11F3-DE56DF368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837B8A-4AFF-16C9-94EA-B4AB9A46AD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8E5E6-5B00-4EC8-9F51-A8D3F601391F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9E9C0E-BE74-E08B-5990-DF56B0806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5D8371-4B57-4B00-1355-ABDD33982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DFA29-DA59-4905-B88D-DDFB59F33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41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egov.com/publicsafety/emergencymanagement/shelters/specialneedsprogra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6F5A5072-7B47-4D32-B52A-4EBBF590B8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715DAF0-AE1B-46C9-8A6B-DB2AA05AB9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016219D-510E-4184-9090-6D5578A87B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FF4A713-7B75-4B21-90D7-5AB19547C7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C631C0B-6DA6-4E57-8231-CE32B3434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C29501E6-A978-4A61-9689-9085AF97A5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395AF6-8C89-638F-9822-1AD990B80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Lee County Special Medical Needs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CD114A1-A902-98AF-023F-D6C2F8B51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 lnSpcReduction="10000"/>
          </a:bodyPr>
          <a:lstStyle/>
          <a:p>
            <a:pPr algn="l"/>
            <a:endParaRPr lang="en-US">
              <a:hlinkClick r:id="rId2"/>
            </a:endParaRPr>
          </a:p>
          <a:p>
            <a:pPr algn="l"/>
            <a:endParaRPr lang="en-US">
              <a:hlinkClick r:id="rId2"/>
            </a:endParaRPr>
          </a:p>
          <a:p>
            <a:pPr algn="l"/>
            <a:r>
              <a:rPr lang="en-US" sz="4000">
                <a:hlinkClick r:id="rId2"/>
              </a:rPr>
              <a:t>Special Needs Program (leegov.com)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xmlns="" val="239078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2609869-9E80-471B-A487-A53288E0E7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562EFB-22D5-5A78-9A04-740F3F214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en-US" sz="34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 COUNTY SPECIAL MEDICAL NEEDS PROGRAM</a:t>
            </a:r>
            <a:r>
              <a:rPr lang="en-US" sz="3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57D540-BEAB-42C0-42F6-40735AF40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 to all Lee County residents at no cost</a:t>
            </a:r>
          </a:p>
          <a:p>
            <a:pPr>
              <a:spcBef>
                <a:spcPts val="0"/>
              </a:spcBef>
            </a:pPr>
            <a:endParaRPr lang="en-US" sz="2000" kern="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bring your cat or dog to a Special Medical Needs shelter</a:t>
            </a:r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004738A-9D34-43E8-97D2-CA0EED4F8B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8B8D07F-F13E-443E-BA68-2D26672D76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813A4FA-24A5-41ED-A534-3807D1B2F3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3944F27-CA70-4E84-A51A-E6BF895589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Dog">
            <a:extLst>
              <a:ext uri="{FF2B5EF4-FFF2-40B4-BE49-F238E27FC236}">
                <a16:creationId xmlns:a16="http://schemas.microsoft.com/office/drawing/2014/main" xmlns="" id="{32001E86-2885-5D0A-20B0-43EA8E2B17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075967" y="1359681"/>
            <a:ext cx="4170530" cy="417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565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EE2AD96-B495-4E06-9291-B71706F728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3CF6D67-C5A8-4ADD-9E8E-1E38CA1D3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6909FA0-B515-4681-B7A8-FA281D133B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1C9FE86-FCC3-4A31-AA1C-C882262B7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D96243B-ECED-4B71-8E06-AE9A285EAD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A09989E4-EFDC-4A90-A633-E0525FB413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EDB31B-D5E0-B1C7-B0C6-E990DDEBA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NEEDS A SPECIAL MEDICAL NEEDS SHELTER?</a:t>
            </a:r>
            <a:br>
              <a:rPr lang="en-US" sz="4000" b="1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5266EC-C364-559D-0C91-E9D6ED9E7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with medical impairments or disabilities who are medically stable but require medical assistance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who need more than basic first aid or need help with basic everyday tasks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who require electricity for oxygen, IV pumps or other equipment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who are on dialysis or have conditions like Alzheimer’s or neuromuscular disorders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xmlns="" val="262068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2609869-9E80-471B-A487-A53288E0E7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B790B-83A4-35B6-6772-59E69A88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en-US" sz="37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I NEED A CAREGIVER?</a:t>
            </a:r>
            <a:r>
              <a:rPr lang="en-US" sz="37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7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7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F5899E-3DE0-84A5-F498-455902DB8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companion or caregiver needs to accompany you during the time you shelter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kern="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Caregivers need to bring their own survival supplies</a:t>
            </a:r>
          </a:p>
          <a:p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004738A-9D34-43E8-97D2-CA0EED4F8B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8B8D07F-F13E-443E-BA68-2D26672D76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813A4FA-24A5-41ED-A534-3807D1B2F3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3944F27-CA70-4E84-A51A-E6BF895589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Family">
            <a:extLst>
              <a:ext uri="{FF2B5EF4-FFF2-40B4-BE49-F238E27FC236}">
                <a16:creationId xmlns:a16="http://schemas.microsoft.com/office/drawing/2014/main" xmlns="" id="{CD2674E7-E57E-8B1D-6843-3954E88F8C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075967" y="1359681"/>
            <a:ext cx="4170530" cy="417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105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56B2C21-A230-48C0-8DF1-C46611373C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847E18C-932D-4C95-AABA-FEC7C9499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150CB11-0C61-439E-910F-5787759E72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43F8A58B-5155-44CE-A5FF-7647B47D0A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43F2ACA-E6D6-4028-82DD-F03C262D5D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34E132-A102-F6B6-814C-7584689D2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I REGISTER?</a:t>
            </a:r>
            <a:r>
              <a:rPr lang="en-US" sz="4000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F28DABE5-1D9E-180E-20F1-1793398843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4081900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0268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E17E911-875F-4DE5-8699-99D9F1805A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793527-7414-7F8A-5D5A-4DB3B6D96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2800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IF I NEED TRANSPORTATION?</a:t>
            </a:r>
            <a:br>
              <a:rPr lang="en-US" sz="2800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5504AE-649F-6EFE-BAA9-F6334804D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7" y="649480"/>
            <a:ext cx="3025303" cy="5546047"/>
          </a:xfrm>
        </p:spPr>
        <p:txBody>
          <a:bodyPr anchor="ctr">
            <a:normAutofit/>
          </a:bodyPr>
          <a:lstStyle/>
          <a:p>
            <a:r>
              <a:rPr lang="en-US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need transportation to a special medical needs shelter, remember to include that in your registration</a:t>
            </a:r>
            <a:endParaRPr lang="en-US" sz="2000"/>
          </a:p>
        </p:txBody>
      </p:sp>
      <p:pic>
        <p:nvPicPr>
          <p:cNvPr id="5" name="Picture 4" descr="A railroad extending through the desert">
            <a:extLst>
              <a:ext uri="{FF2B5EF4-FFF2-40B4-BE49-F238E27FC236}">
                <a16:creationId xmlns:a16="http://schemas.microsoft.com/office/drawing/2014/main" xmlns="" id="{C68A62A8-D1D7-FB96-8C37-2AAF33E5B09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6283" r="19306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8528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B61DDE-7671-48F8-9BF7-6846FE161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2800" b="1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PREPARATION TIPS</a:t>
            </a:r>
            <a:r>
              <a:rPr lang="en-US" sz="2800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kern="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792E5323-7C9F-770E-52E8-07894B1B5E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8263226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17318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275</Words>
  <Application>Microsoft Office PowerPoint</Application>
  <PresentationFormat>Custom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Lee County Special Medical Needs Program</vt:lpstr>
      <vt:lpstr>LEE COUNTY SPECIAL MEDICAL NEEDS PROGRAM </vt:lpstr>
      <vt:lpstr>WHO NEEDS A SPECIAL MEDICAL NEEDS SHELTER? </vt:lpstr>
      <vt:lpstr>DO I NEED A CAREGIVER? </vt:lpstr>
      <vt:lpstr>HOW DO I REGISTER? </vt:lpstr>
      <vt:lpstr>WHAT IF I NEED TRANSPORTATION? </vt:lpstr>
      <vt:lpstr>PREPARATION TIPS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 County Special Needs Program</dc:title>
  <dc:creator>Andrea Snyder</dc:creator>
  <cp:lastModifiedBy>TaraWoodsWeb</cp:lastModifiedBy>
  <cp:revision>1</cp:revision>
  <dcterms:created xsi:type="dcterms:W3CDTF">2023-06-07T14:59:49Z</dcterms:created>
  <dcterms:modified xsi:type="dcterms:W3CDTF">2023-06-14T14:57:37Z</dcterms:modified>
</cp:coreProperties>
</file>